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Thursday, September 25,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Thursday, September 25,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Thursday, September 25,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Thursday, September 25,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Thursday, September 25,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Thursday, September 25,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Thursday, September 25,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Thursday, September 25,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Thursday, September 25,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Thursday, September 25,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Thursday, September 25,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Thursday, September 25,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“Us Americans are certainly </a:t>
            </a:r>
            <a:r>
              <a:rPr lang="en-US" sz="2800" dirty="0" err="1" smtClean="0"/>
              <a:t>indeted</a:t>
            </a:r>
            <a:r>
              <a:rPr lang="en-US" sz="2800" dirty="0" smtClean="0"/>
              <a:t> to </a:t>
            </a:r>
            <a:r>
              <a:rPr lang="en-US" sz="2800" dirty="0" err="1" smtClean="0"/>
              <a:t>Gutzon</a:t>
            </a:r>
            <a:r>
              <a:rPr lang="en-US" sz="2800" dirty="0" smtClean="0"/>
              <a:t> Borglum the sculptor,” grandma Jones.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Her added, “Yes mount Rushmore would be less interesting without his carvings.”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Borglum </a:t>
            </a:r>
            <a:r>
              <a:rPr lang="en-US" sz="2800" dirty="0" err="1" smtClean="0"/>
              <a:t>beginned</a:t>
            </a:r>
            <a:r>
              <a:rPr lang="en-US" sz="2800" dirty="0" smtClean="0"/>
              <a:t> carving President Washington President Jefferson President T Roosevelt and President Lincoln in the Summer of 1924.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Then </a:t>
            </a:r>
            <a:r>
              <a:rPr lang="en-US" sz="2800" dirty="0" err="1" smtClean="0"/>
              <a:t>i</a:t>
            </a:r>
            <a:r>
              <a:rPr lang="en-US" sz="2800" dirty="0" smtClean="0"/>
              <a:t> asked, “didn’t he </a:t>
            </a:r>
            <a:r>
              <a:rPr lang="en-US" sz="2800" dirty="0" err="1" smtClean="0"/>
              <a:t>camly</a:t>
            </a:r>
            <a:r>
              <a:rPr lang="en-US" sz="2800" dirty="0" smtClean="0"/>
              <a:t> work from a chair suspended from the top of the cliff”?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My daughter Jess said, “certainly Borglum’s style is strong not subtle, each face on </a:t>
            </a:r>
            <a:r>
              <a:rPr lang="en-US" sz="2800" dirty="0" err="1" smtClean="0"/>
              <a:t>mt.</a:t>
            </a:r>
            <a:r>
              <a:rPr lang="en-US" sz="2800" dirty="0" smtClean="0"/>
              <a:t> Rushmore is sixty feet high”!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err="1" smtClean="0"/>
              <a:t>Borglums</a:t>
            </a:r>
            <a:r>
              <a:rPr lang="en-US" sz="2800" dirty="0" smtClean="0"/>
              <a:t> project took fourteen years and it were finished by their son on October 31, 1941.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err="1" smtClean="0"/>
              <a:t>Lajos</a:t>
            </a:r>
            <a:r>
              <a:rPr lang="en-US" sz="2800" dirty="0" smtClean="0"/>
              <a:t> asked I, “</a:t>
            </a:r>
            <a:r>
              <a:rPr lang="en-US" sz="2800" dirty="0" err="1" smtClean="0"/>
              <a:t>Didn</a:t>
            </a:r>
            <a:r>
              <a:rPr lang="fr-FR" sz="2800" dirty="0" smtClean="0"/>
              <a:t>’</a:t>
            </a:r>
            <a:r>
              <a:rPr lang="en-US" sz="2800" dirty="0" smtClean="0"/>
              <a:t>t Eleanor Roosevelt wants Susan B </a:t>
            </a:r>
            <a:r>
              <a:rPr lang="en-US" sz="2800" dirty="0" err="1" smtClean="0"/>
              <a:t>Anthonys</a:t>
            </a:r>
            <a:r>
              <a:rPr lang="en-US" sz="2800" dirty="0" smtClean="0"/>
              <a:t> face carved on Mt. Rushmore”?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Peoples have also </a:t>
            </a:r>
            <a:r>
              <a:rPr lang="en-US" sz="2800" dirty="0" err="1" smtClean="0"/>
              <a:t>campained</a:t>
            </a:r>
            <a:r>
              <a:rPr lang="en-US" sz="2800" dirty="0" smtClean="0"/>
              <a:t> for other </a:t>
            </a:r>
            <a:r>
              <a:rPr lang="en-US" sz="2800" dirty="0" err="1" smtClean="0"/>
              <a:t>heros</a:t>
            </a:r>
            <a:r>
              <a:rPr lang="en-US" sz="2800" dirty="0" smtClean="0"/>
              <a:t>, including John F. Kennedy John Wayne and Elvis Presley.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Some people condemned Borglum, them thought he should leave the mountains alone.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Neither Harold Ickes, secretary of the Interior nor Newton Drury, Director of the National Park Service, liked </a:t>
            </a:r>
            <a:r>
              <a:rPr lang="en-US" sz="2800" smtClean="0"/>
              <a:t>a carvings.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97</TotalTime>
  <Words>255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33</cp:revision>
  <dcterms:created xsi:type="dcterms:W3CDTF">2011-11-08T14:56:56Z</dcterms:created>
  <dcterms:modified xsi:type="dcterms:W3CDTF">2014-09-25T13:44:58Z</dcterms:modified>
</cp:coreProperties>
</file>